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2" r:id="rId2"/>
  </p:sldMasterIdLst>
  <p:notesMasterIdLst>
    <p:notesMasterId r:id="rId11"/>
  </p:notesMasterIdLst>
  <p:handoutMasterIdLst>
    <p:handoutMasterId r:id="rId12"/>
  </p:handoutMasterIdLst>
  <p:sldIdLst>
    <p:sldId id="285" r:id="rId3"/>
    <p:sldId id="359" r:id="rId4"/>
    <p:sldId id="360" r:id="rId5"/>
    <p:sldId id="368" r:id="rId6"/>
    <p:sldId id="369" r:id="rId7"/>
    <p:sldId id="370" r:id="rId8"/>
    <p:sldId id="371" r:id="rId9"/>
    <p:sldId id="372" r:id="rId10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238" autoAdjust="0"/>
  </p:normalViewPr>
  <p:slideViewPr>
    <p:cSldViewPr>
      <p:cViewPr varScale="1">
        <p:scale>
          <a:sx n="105" d="100"/>
          <a:sy n="105" d="100"/>
        </p:scale>
        <p:origin x="120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38C78-4438-4DEA-A220-C90A0CE1C0D9}" type="datetime1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CDFEC-A82A-4656-8F75-3E95054F1E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3942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zh-TW" sz="1200"/>
            </a:lvl1pPr>
          </a:lstStyle>
          <a:p>
            <a:fld id="{1C0E8721-D32E-4FFC-A8D0-682790FF678D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zh-TW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zh-TW" sz="1200"/>
            </a:lvl1pPr>
          </a:lstStyle>
          <a:p>
            <a:fld id="{AEC00428-765A-4708-ADE2-3AAB557AF17C}" type="slidenum">
              <a:pPr/>
              <a:t>‹#›</a:t>
            </a:fld>
            <a:endParaRPr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rtl="0" latinLnBrk="0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1219200" y="2589262"/>
            <a:ext cx="6858000" cy="990600"/>
          </a:xfrm>
        </p:spPr>
        <p:txBody>
          <a:bodyPr anchor="t" anchorCtr="0"/>
          <a:lstStyle>
            <a:lvl1pPr algn="r" latinLnBrk="0">
              <a:defRPr lang="zh-TW" sz="320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219200" y="3827512"/>
            <a:ext cx="6858000" cy="533400"/>
          </a:xfrm>
        </p:spPr>
        <p:txBody>
          <a:bodyPr/>
          <a:lstStyle>
            <a:lvl1pPr marL="0" indent="0" algn="r" latinLnBrk="0">
              <a:buNone/>
              <a:defRPr lang="zh-TW"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 latinLnBrk="0">
              <a:defRPr lang="zh-TW" sz="1400"/>
            </a:lvl1pPr>
          </a:lstStyle>
          <a:p>
            <a:fld id="{7094D2D6-F3CB-4824-B154-727A58697C5E}" type="datetime1">
              <a:rPr lang="zh-TW" altLang="en-US" smtClean="0"/>
              <a:t>2020/5/22</a:t>
            </a:fld>
            <a:endParaRPr lang="zh-TW" sz="160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6F105CA-AF78-42C6-8909-20352F3A0B1E}" type="slidenum">
              <a:rPr lang="en-US" altLang="zh-TW" smtClean="0"/>
              <a:pPr/>
              <a:t>‹#›</a:t>
            </a:fld>
            <a:endParaRPr lang="zh-TW" dirty="0"/>
          </a:p>
        </p:txBody>
      </p:sp>
      <p:sp>
        <p:nvSpPr>
          <p:cNvPr id="21" name="Rectangle 20"/>
          <p:cNvSpPr/>
          <p:nvPr/>
        </p:nvSpPr>
        <p:spPr>
          <a:xfrm>
            <a:off x="904875" y="2351137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33" name="Rectangle 32"/>
          <p:cNvSpPr/>
          <p:nvPr/>
        </p:nvSpPr>
        <p:spPr>
          <a:xfrm>
            <a:off x="914400" y="3751312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22" name="Rectangle 21"/>
          <p:cNvSpPr/>
          <p:nvPr/>
        </p:nvSpPr>
        <p:spPr>
          <a:xfrm>
            <a:off x="904875" y="2351137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32" name="Rectangle 31"/>
          <p:cNvSpPr/>
          <p:nvPr/>
        </p:nvSpPr>
        <p:spPr>
          <a:xfrm>
            <a:off x="914400" y="3751312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5" y="-819472"/>
            <a:ext cx="1824439" cy="184482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75047CD-F29A-4DCB-BFA8-E805974DBB91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B123D8-0597-4F01-A922-4DEF9896F5FB}" type="slidenum">
              <a:rPr lang="en-US" altLang="zh-TW" smtClean="0"/>
              <a:pPr/>
              <a:t>‹#›</a:t>
            </a:fld>
            <a:endParaRPr 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CF1E0F0-1F97-40CE-957A-6AD63777C7BB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1CD6A0-596B-4AE7-B448-849057C6B165}" type="slidenum">
              <a:rPr lang="zh-TW" smtClean="0"/>
              <a:pPr/>
              <a:t>‹#›</a:t>
            </a:fld>
            <a:endParaRPr lang="zh-TW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62" y="-761280"/>
            <a:ext cx="1824439" cy="18448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89EC06-19E8-4B5F-9B6F-9A07EECD002D}" type="slidenum">
              <a:rPr lang="en-US" altLang="zh-TW" smtClean="0"/>
              <a:pPr/>
              <a:t>‹#›</a:t>
            </a:fld>
            <a:endParaRPr lang="zh-TW" dirty="0"/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 latinLnBrk="0">
              <a:buNone/>
              <a:defRPr lang="zh-TW" sz="3200" b="0" cap="none" baseline="0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 latinLnBrk="0">
              <a:buNone/>
              <a:defRPr lang="zh-TW"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0835F6A-FAAB-4D53-ACE8-31A5754D7CF2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pic>
        <p:nvPicPr>
          <p:cNvPr id="9" name="圖片 8" descr="chilitag-logo-printing.jpg"/>
          <p:cNvPicPr>
            <a:picLocks noChangeAspect="1"/>
          </p:cNvPicPr>
          <p:nvPr userDrawn="1"/>
        </p:nvPicPr>
        <p:blipFill>
          <a:blip r:embed="rId2" cstate="print"/>
          <a:srcRect l="18148" t="46850" r="28766" b="33200"/>
          <a:stretch>
            <a:fillRect/>
          </a:stretch>
        </p:blipFill>
        <p:spPr>
          <a:xfrm>
            <a:off x="286544" y="260648"/>
            <a:ext cx="2304256" cy="875617"/>
          </a:xfrm>
          <a:prstGeom prst="rect">
            <a:avLst/>
          </a:prstGeom>
        </p:spPr>
      </p:pic>
      <p:sp>
        <p:nvSpPr>
          <p:cNvPr id="10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4EF7219-2482-40CC-929A-47204A3182F0}" type="slidenum">
              <a:rPr lang="en-US" altLang="zh-TW" smtClean="0"/>
              <a:pPr/>
              <a:t>‹#›</a:t>
            </a:fld>
            <a:endParaRPr lang="zh-TW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78E3-6510-4F38-A3AC-22D78B86617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DC0B9-EEF9-4BB7-9F37-A46DBDA2F3E1}" type="slidenum">
              <a:rPr lang="en-US" altLang="zh-TW" smtClean="0"/>
              <a:pPr/>
              <a:t>‹#›</a:t>
            </a:fld>
            <a:endParaRPr lang="zh-TW" dirty="0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 latinLnBrk="0">
              <a:defRPr lang="zh-TW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latinLnBrk="0">
              <a:buNone/>
              <a:defRPr lang="zh-TW" sz="2400" b="1">
                <a:solidFill>
                  <a:schemeClr val="accent2"/>
                </a:solidFill>
              </a:defRPr>
            </a:lvl1pPr>
            <a:lvl2pPr>
              <a:buNone/>
              <a:defRPr lang="zh-TW" sz="2000" b="1"/>
            </a:lvl2pPr>
            <a:lvl3pPr>
              <a:buNone/>
              <a:defRPr lang="zh-TW" sz="1800" b="1"/>
            </a:lvl3pPr>
            <a:lvl4pPr>
              <a:buNone/>
              <a:defRPr lang="zh-TW" sz="1600" b="1"/>
            </a:lvl4pPr>
            <a:lvl5pPr>
              <a:buNone/>
              <a:defRPr lang="zh-TW" sz="1600" b="1"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 latinLnBrk="0">
              <a:buNone/>
              <a:defRPr lang="zh-TW" sz="2400" b="1">
                <a:solidFill>
                  <a:schemeClr val="accent2"/>
                </a:solidFill>
              </a:defRPr>
            </a:lvl1pPr>
            <a:lvl2pPr>
              <a:buNone/>
              <a:defRPr lang="zh-TW" sz="2000" b="1"/>
            </a:lvl2pPr>
            <a:lvl3pPr>
              <a:buNone/>
              <a:defRPr lang="zh-TW" sz="1800" b="1"/>
            </a:lvl3pPr>
            <a:lvl4pPr>
              <a:buNone/>
              <a:defRPr lang="zh-TW" sz="1600" b="1"/>
            </a:lvl4pPr>
            <a:lvl5pPr>
              <a:buNone/>
              <a:defRPr lang="zh-TW" sz="1600" b="1"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CABD-88B5-49AA-9DD6-0DB7E917F118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C78BACA-51BF-4342-856F-148AA18C80A4}" type="slidenum">
              <a:rPr lang="en-US" altLang="zh-TW" smtClean="0"/>
              <a:pPr/>
              <a:t>‹#›</a:t>
            </a:fld>
            <a:endParaRPr lang="zh-TW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13" name="Shap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BA451637-1ECC-4AF9-A89D-DC6D3F5A7302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8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B88066-D973-461A-A0F2-1E131F7F6A7E}" type="slidenum">
              <a:rPr lang="en-US" altLang="zh-TW" smtClean="0"/>
              <a:pPr/>
              <a:t>‹#›</a:t>
            </a:fld>
            <a:endParaRPr lang="zh-TW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FD30-1B5E-4AA7-8FD9-20072ACD5DCD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037256-167C-4F3F-970E-7E637C9A4846}" type="slidenum">
              <a:rPr lang="en-US" altLang="zh-TW" smtClean="0"/>
              <a:pPr/>
              <a:t>‹#›</a:t>
            </a:fld>
            <a:endParaRPr lang="zh-TW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67" y="-675456"/>
            <a:ext cx="1824439" cy="18448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 latinLnBrk="0">
              <a:buNone/>
              <a:defRPr lang="zh-TW"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 latinLnBrk="0">
              <a:lnSpc>
                <a:spcPts val="2200"/>
              </a:lnSpc>
              <a:spcAft>
                <a:spcPts val="1000"/>
              </a:spcAft>
              <a:buNone/>
              <a:defRPr lang="zh-TW" sz="1600">
                <a:solidFill>
                  <a:schemeClr val="tx2"/>
                </a:solidFill>
              </a:defRPr>
            </a:lvl1pPr>
            <a:lvl2pPr>
              <a:buNone/>
              <a:defRPr lang="zh-TW" sz="1200"/>
            </a:lvl2pPr>
            <a:lvl3pPr>
              <a:buNone/>
              <a:defRPr lang="zh-TW" sz="1000"/>
            </a:lvl3pPr>
            <a:lvl4pPr>
              <a:buNone/>
              <a:defRPr lang="zh-TW" sz="900"/>
            </a:lvl4pPr>
            <a:lvl5pPr>
              <a:buNone/>
              <a:defRPr lang="zh-TW" sz="900"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DB665A8-9CAD-4BE2-AD37-B8BC29C19ED6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12" name="Shap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2361" y="5097388"/>
            <a:ext cx="1824439" cy="1844824"/>
          </a:xfrm>
          <a:prstGeom prst="rect">
            <a:avLst/>
          </a:prstGeom>
        </p:spPr>
      </p:pic>
      <p:sp>
        <p:nvSpPr>
          <p:cNvPr id="13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B36211-3E7C-4146-B8DB-78EAEB86FCF8}" type="slidenum">
              <a:rPr lang="en-US" altLang="zh-TW" smtClean="0"/>
              <a:pPr/>
              <a:t>‹#›</a:t>
            </a:fld>
            <a:endParaRPr lang="zh-TW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 latinLnBrk="0">
              <a:buNone/>
              <a:defRPr lang="zh-TW" sz="2000" b="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 latinLnBrk="0">
              <a:spcBef>
                <a:spcPts val="600"/>
              </a:spcBef>
              <a:buNone/>
              <a:defRPr lang="zh-TW" sz="3200"/>
            </a:lvl1pPr>
          </a:lstStyle>
          <a:p>
            <a:r>
              <a:rPr lang="zh-TW" altLang="en-US"/>
              <a:t>按一下圖示以新增圖片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 latinLnBrk="0">
              <a:buFontTx/>
              <a:buNone/>
              <a:defRPr lang="zh-TW" sz="1400"/>
            </a:lvl1pPr>
            <a:lvl2pPr>
              <a:defRPr lang="zh-TW" sz="1200"/>
            </a:lvl2pPr>
            <a:lvl3pPr>
              <a:defRPr lang="zh-TW" sz="1000"/>
            </a:lvl3pPr>
            <a:lvl4pPr>
              <a:defRPr lang="zh-TW" sz="900"/>
            </a:lvl4pPr>
            <a:lvl5pPr>
              <a:defRPr lang="zh-TW" sz="900"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41916E8-8953-4703-AF51-F44C78EFF9AF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05" y="-803551"/>
            <a:ext cx="1824439" cy="1844824"/>
          </a:xfrm>
          <a:prstGeom prst="rect">
            <a:avLst/>
          </a:prstGeom>
        </p:spPr>
      </p:pic>
      <p:sp>
        <p:nvSpPr>
          <p:cNvPr id="12" name="Shape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F77898-E415-4E0D-886B-BCEBCEFA8BFB}" type="slidenum">
              <a:rPr lang="en-US" altLang="zh-TW" smtClean="0"/>
              <a:pPr/>
              <a:t>‹#›</a:t>
            </a:fld>
            <a:endParaRPr lang="zh-TW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第六層</a:t>
            </a:r>
          </a:p>
          <a:p>
            <a:pPr lvl="6"/>
            <a:r>
              <a:rPr lang="zh-TW"/>
              <a:t>第七層</a:t>
            </a:r>
          </a:p>
          <a:p>
            <a:pPr lvl="7"/>
            <a:r>
              <a:rPr lang="zh-TW"/>
              <a:t>第八層</a:t>
            </a:r>
          </a:p>
          <a:p>
            <a:pPr lvl="8"/>
            <a:r>
              <a:rPr lang="zh-TW"/>
              <a:t>第九層</a:t>
            </a:r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latinLnBrk="0">
              <a:defRPr lang="zh-TW" sz="1400">
                <a:solidFill>
                  <a:schemeClr val="tx2"/>
                </a:solidFill>
              </a:defRPr>
            </a:lvl1pPr>
          </a:lstStyle>
          <a:p>
            <a:pPr algn="r"/>
            <a:fld id="{1BB55869-FB47-4D4C-AC3C-EDBA0A67B08F}" type="datetime1">
              <a:rPr lang="zh-TW" altLang="en-US" smtClean="0"/>
              <a:t>2020/5/22</a:t>
            </a:fld>
            <a:endParaRPr lang="zh-TW" sz="140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latinLnBrk="0">
              <a:defRPr lang="zh-TW" sz="1400">
                <a:solidFill>
                  <a:schemeClr val="tx2"/>
                </a:solidFill>
              </a:defRPr>
            </a:lvl1pPr>
          </a:lstStyle>
          <a:p>
            <a:pPr algn="r"/>
            <a:endParaRPr lang="zh-TW" sz="140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zh-TW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2361" y="5044933"/>
            <a:ext cx="1824439" cy="1844824"/>
          </a:xfrm>
          <a:prstGeom prst="rect">
            <a:avLst/>
          </a:prstGeom>
        </p:spPr>
      </p:pic>
      <p:sp>
        <p:nvSpPr>
          <p:cNvPr id="12" name="Shape 5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06DEEC2-0A9C-41D4-9FAB-20B9BE6FD668}" type="slidenum">
              <a:rPr lang="en-US" altLang="zh-TW" smtClean="0"/>
              <a:pPr/>
              <a:t>‹#›</a:t>
            </a:fld>
            <a:r>
              <a:rPr lang="en-US" altLang="zh-TW" dirty="0"/>
              <a:t> </a:t>
            </a:r>
            <a:fld id="{D4B5ADC2-7248-4799-8E52-477E151C3EE9}" type="slidenum">
              <a:rPr lang="zh-TW" sz="1400" b="1" smtClean="0">
                <a:solidFill>
                  <a:srgbClr val="FFFFFF"/>
                </a:solidFill>
              </a:rPr>
              <a:pPr/>
              <a:t>‹#›</a:t>
            </a:fld>
            <a:endParaRPr 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lang="zh-TW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lang="zh-TW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lang="zh-TW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zh-TW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rapidtables.com/convert/number/hex-to-ascii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pidtables.com/convert/number/hex-to-ascii.html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800" dirty="0" smtClean="0">
                <a:ln/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CT-</a:t>
            </a:r>
            <a:r>
              <a:rPr lang="en-US" altLang="zh-TW" sz="4800" dirty="0" err="1" smtClean="0">
                <a:ln/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NFCm</a:t>
            </a:r>
            <a:endParaRPr lang="zh-TW" altLang="en-US" sz="4800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Demo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12540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226154-2460-4E0C-800E-B90F5D5A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UR100(</a:t>
            </a:r>
            <a:r>
              <a:rPr lang="zh-TW" altLang="en-US" dirty="0" smtClean="0"/>
              <a:t>桌上型</a:t>
            </a:r>
            <a:r>
              <a:rPr lang="en-US" altLang="zh-TW" smtClean="0"/>
              <a:t>Reader)</a:t>
            </a:r>
            <a:r>
              <a:rPr lang="zh-TW" altLang="en-US" dirty="0" smtClean="0"/>
              <a:t>產品</a:t>
            </a:r>
            <a:r>
              <a:rPr lang="zh-TW" altLang="en-US" dirty="0"/>
              <a:t>外觀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480051A-2718-4193-82A9-F96F3E54A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139DEC8-6444-4BD0-91C5-745E2EEE1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2</a:t>
            </a:fld>
            <a:endParaRPr lang="zh-TW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812" y="1924050"/>
            <a:ext cx="3762375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19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9" y="1339626"/>
            <a:ext cx="4181475" cy="386715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309810"/>
            <a:ext cx="4181475" cy="386715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D56FCD0-72C0-496F-8433-DB7242D4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Demo – </a:t>
            </a:r>
            <a:r>
              <a:rPr lang="zh-TW" altLang="en-US" dirty="0"/>
              <a:t>連接設備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EE154F2-09F1-4092-9865-700396196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8589B71-1BC3-4CF6-B19D-1F7C4B64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3</a:t>
            </a:fld>
            <a:endParaRPr lang="zh-TW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1F13436-D0CF-4AB3-96B5-B684FE5CCB62}"/>
              </a:ext>
            </a:extLst>
          </p:cNvPr>
          <p:cNvSpPr/>
          <p:nvPr/>
        </p:nvSpPr>
        <p:spPr>
          <a:xfrm>
            <a:off x="1187624" y="1812054"/>
            <a:ext cx="1080120" cy="42091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點擊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5652120" y="1812054"/>
            <a:ext cx="1080120" cy="42091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>
            <a:off x="2267744" y="1916832"/>
            <a:ext cx="33843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字方塊 19"/>
          <p:cNvSpPr txBox="1"/>
          <p:nvPr/>
        </p:nvSpPr>
        <p:spPr>
          <a:xfrm>
            <a:off x="1602639" y="1473755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1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6012160" y="1473755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2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6305830" y="2232963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3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5436096" y="2282024"/>
            <a:ext cx="829532" cy="32027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4" name="圖片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0" y="2213559"/>
            <a:ext cx="19240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9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5425"/>
            <a:ext cx="4181475" cy="386715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D56FCD0-72C0-496F-8433-DB7242D4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Demo – </a:t>
            </a:r>
            <a:r>
              <a:rPr lang="zh-TW" altLang="en-US" dirty="0" smtClean="0"/>
              <a:t>讀取</a:t>
            </a:r>
            <a:r>
              <a:rPr lang="en-US" altLang="zh-TW" dirty="0" smtClean="0"/>
              <a:t>Reader</a:t>
            </a:r>
            <a:r>
              <a:rPr lang="zh-TW" altLang="en-US" dirty="0" smtClean="0"/>
              <a:t>版本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利用此指令確認</a:t>
            </a:r>
            <a:r>
              <a:rPr lang="en-US" altLang="zh-TW" dirty="0" smtClean="0"/>
              <a:t>Reader</a:t>
            </a:r>
            <a:r>
              <a:rPr lang="zh-TW" altLang="en-US" dirty="0" smtClean="0"/>
              <a:t>通訊正常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EE154F2-09F1-4092-9865-700396196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8589B71-1BC3-4CF6-B19D-1F7C4B64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4</a:t>
            </a:fld>
            <a:endParaRPr lang="zh-TW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1118122" y="3212976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 flipV="1">
            <a:off x="2935787" y="3379304"/>
            <a:ext cx="357808" cy="47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0370" y="3276103"/>
            <a:ext cx="5010150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503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Demo – </a:t>
            </a:r>
            <a:r>
              <a:rPr lang="en-US" altLang="zh-TW" dirty="0" err="1" smtClean="0"/>
              <a:t>NTag</a:t>
            </a:r>
            <a:r>
              <a:rPr lang="en-US" altLang="zh-TW" dirty="0" smtClean="0"/>
              <a:t> 213</a:t>
            </a:r>
            <a:r>
              <a:rPr lang="zh-TW" altLang="en-US" dirty="0" smtClean="0"/>
              <a:t> </a:t>
            </a:r>
            <a:r>
              <a:rPr lang="en-US" altLang="zh-TW" dirty="0" smtClean="0"/>
              <a:t>Tag</a:t>
            </a:r>
            <a:r>
              <a:rPr lang="zh-TW" altLang="en-US" dirty="0" smtClean="0"/>
              <a:t> 操作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5</a:t>
            </a:fld>
            <a:endParaRPr lang="zh-TW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268760"/>
            <a:ext cx="4181475" cy="38671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0343" y="1471911"/>
            <a:ext cx="2133600" cy="857250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402504" y="3737762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395878" y="4128701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411781" y="4502412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179512" y="3673067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1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79512" y="4098543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2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177485" y="4454945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3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0343" y="3036536"/>
            <a:ext cx="1866900" cy="581025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0343" y="4444829"/>
            <a:ext cx="1838325" cy="600075"/>
          </a:xfrm>
          <a:prstGeom prst="rect">
            <a:avLst/>
          </a:prstGeom>
        </p:spPr>
      </p:pic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 flipV="1">
            <a:off x="2138120" y="1988840"/>
            <a:ext cx="2793920" cy="19033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 flipV="1">
            <a:off x="2172671" y="3327048"/>
            <a:ext cx="2831377" cy="939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>
            <a:off x="2154023" y="4639612"/>
            <a:ext cx="2850025" cy="984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3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NTag</a:t>
            </a:r>
            <a:r>
              <a:rPr lang="en-US" altLang="zh-TW" dirty="0" smtClean="0"/>
              <a:t> 213</a:t>
            </a:r>
            <a:r>
              <a:rPr lang="zh-TW" altLang="en-US" dirty="0" smtClean="0"/>
              <a:t> 記憶體說</a:t>
            </a:r>
            <a:r>
              <a:rPr lang="zh-TW" altLang="en-US" dirty="0"/>
              <a:t>明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6</a:t>
            </a:fld>
            <a:endParaRPr lang="zh-TW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5940153" y="1219200"/>
            <a:ext cx="3096343" cy="4937760"/>
          </a:xfrm>
        </p:spPr>
        <p:txBody>
          <a:bodyPr>
            <a:normAutofit/>
          </a:bodyPr>
          <a:lstStyle/>
          <a:p>
            <a:r>
              <a:rPr lang="zh-TW" altLang="en-US" sz="1200" dirty="0" smtClean="0"/>
              <a:t>使用者記憶體範圍</a:t>
            </a:r>
            <a:r>
              <a:rPr lang="en-US" altLang="zh-TW" sz="1200" dirty="0" smtClean="0"/>
              <a:t>Address[04h]~Address[27h]</a:t>
            </a:r>
            <a:r>
              <a:rPr lang="zh-TW" altLang="en-US" sz="1200" dirty="0" smtClean="0"/>
              <a:t>，每個</a:t>
            </a:r>
            <a:r>
              <a:rPr lang="en-US" altLang="zh-TW" sz="1200" dirty="0" smtClean="0"/>
              <a:t>page</a:t>
            </a:r>
            <a:r>
              <a:rPr lang="zh-TW" altLang="en-US" sz="1200" dirty="0" smtClean="0"/>
              <a:t>可存放</a:t>
            </a:r>
            <a:r>
              <a:rPr lang="en-US" altLang="zh-TW" sz="1200" dirty="0" smtClean="0"/>
              <a:t>4</a:t>
            </a:r>
            <a:r>
              <a:rPr lang="zh-TW" altLang="en-US" sz="1200" dirty="0" smtClean="0"/>
              <a:t>個</a:t>
            </a:r>
            <a:r>
              <a:rPr lang="en-US" altLang="zh-TW" sz="1200" dirty="0" smtClean="0"/>
              <a:t>bytes</a:t>
            </a:r>
            <a:r>
              <a:rPr lang="zh-TW" altLang="en-US" sz="1200" dirty="0" smtClean="0"/>
              <a:t>的資料</a:t>
            </a:r>
            <a:endParaRPr lang="en-US" altLang="zh-TW" sz="1200" dirty="0" smtClean="0"/>
          </a:p>
          <a:p>
            <a:r>
              <a:rPr lang="zh-TW" altLang="en-US" sz="1200" dirty="0" smtClean="0"/>
              <a:t>寫入自訂資料時，請將資料轉</a:t>
            </a:r>
            <a:r>
              <a:rPr lang="en-US" altLang="zh-TW" sz="1200" dirty="0" smtClean="0"/>
              <a:t>ASCII</a:t>
            </a:r>
            <a:r>
              <a:rPr lang="zh-TW" altLang="en-US" sz="1200" dirty="0" smtClean="0"/>
              <a:t>或</a:t>
            </a:r>
            <a:r>
              <a:rPr lang="en-US" altLang="zh-TW" sz="1200" dirty="0" err="1" smtClean="0"/>
              <a:t>UniCode</a:t>
            </a:r>
            <a:r>
              <a:rPr lang="zh-TW" altLang="en-US" sz="1200" dirty="0" smtClean="0"/>
              <a:t>編碼，以</a:t>
            </a:r>
            <a:r>
              <a:rPr lang="en-US" altLang="zh-TW" sz="1200" dirty="0" smtClean="0"/>
              <a:t>16</a:t>
            </a:r>
            <a:r>
              <a:rPr lang="zh-TW" altLang="en-US" sz="1200" dirty="0" smtClean="0"/>
              <a:t>進</a:t>
            </a:r>
            <a:r>
              <a:rPr lang="zh-TW" altLang="en-US" sz="1200" dirty="0"/>
              <a:t>制</a:t>
            </a:r>
            <a:r>
              <a:rPr lang="zh-TW" altLang="en-US" sz="1200" dirty="0" smtClean="0"/>
              <a:t>的資料格式寫入</a:t>
            </a:r>
            <a:endParaRPr lang="en-US" altLang="zh-TW" sz="1200" dirty="0" smtClean="0"/>
          </a:p>
          <a:p>
            <a:r>
              <a:rPr lang="en-US" altLang="zh-TW" sz="1200" dirty="0"/>
              <a:t>Hex to ASCII Text </a:t>
            </a:r>
            <a:r>
              <a:rPr lang="en-US" altLang="zh-TW" sz="1200" dirty="0" smtClean="0"/>
              <a:t>Converter</a:t>
            </a:r>
            <a:endParaRPr lang="en-US" altLang="zh-TW" sz="1200" dirty="0" smtClean="0">
              <a:hlinkClick r:id="rId2"/>
            </a:endParaRPr>
          </a:p>
          <a:p>
            <a:pPr lvl="1"/>
            <a:r>
              <a:rPr lang="en-US" altLang="zh-TW" sz="900" dirty="0" smtClean="0">
                <a:hlinkClick r:id="rId2"/>
              </a:rPr>
              <a:t>https</a:t>
            </a:r>
            <a:r>
              <a:rPr lang="en-US" altLang="zh-TW" sz="900" dirty="0">
                <a:hlinkClick r:id="rId2"/>
              </a:rPr>
              <a:t>://www.rapidtables.com/convert/number/hex-to-ascii.html</a:t>
            </a:r>
            <a:endParaRPr lang="zh-TW" altLang="en-US" sz="9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219200"/>
            <a:ext cx="5940152" cy="354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47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Demo – </a:t>
            </a:r>
            <a:r>
              <a:rPr lang="en-US" altLang="zh-TW" dirty="0" err="1" smtClean="0"/>
              <a:t>Mifare</a:t>
            </a:r>
            <a:r>
              <a:rPr lang="en-US" altLang="zh-TW" dirty="0" smtClean="0"/>
              <a:t> Classic/EV1 1K </a:t>
            </a:r>
            <a:r>
              <a:rPr lang="zh-TW" altLang="en-US" dirty="0" smtClean="0"/>
              <a:t>操</a:t>
            </a:r>
            <a:r>
              <a:rPr lang="zh-TW" altLang="en-US" dirty="0"/>
              <a:t>作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7</a:t>
            </a:fld>
            <a:endParaRPr lang="zh-TW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93800"/>
            <a:ext cx="4124325" cy="51625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2202" y="1592510"/>
            <a:ext cx="2019300" cy="11715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6070" y="3065959"/>
            <a:ext cx="3124200" cy="120967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0711" y="4725144"/>
            <a:ext cx="3048000" cy="1181100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682505" y="3645024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682505" y="5305150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31AE3A2-534D-4DAF-A65E-4E3DC66468CB}"/>
              </a:ext>
            </a:extLst>
          </p:cNvPr>
          <p:cNvSpPr/>
          <p:nvPr/>
        </p:nvSpPr>
        <p:spPr>
          <a:xfrm>
            <a:off x="698408" y="5678861"/>
            <a:ext cx="1760890" cy="32624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459513" y="3580329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1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466139" y="5274992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2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464112" y="5631394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3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 flipV="1">
            <a:off x="2438828" y="2524552"/>
            <a:ext cx="2365689" cy="12751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 flipV="1">
            <a:off x="2438828" y="3794897"/>
            <a:ext cx="2628542" cy="16631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E999B3B6-3FA1-4B02-BD95-641FFD6EF000}"/>
              </a:ext>
            </a:extLst>
          </p:cNvPr>
          <p:cNvCxnSpPr/>
          <p:nvPr/>
        </p:nvCxnSpPr>
        <p:spPr>
          <a:xfrm flipV="1">
            <a:off x="2420180" y="5388842"/>
            <a:ext cx="2583868" cy="442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128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Mifare</a:t>
            </a:r>
            <a:r>
              <a:rPr lang="en-US" altLang="zh-TW" dirty="0"/>
              <a:t> Classic/EV1 </a:t>
            </a:r>
            <a:r>
              <a:rPr lang="en-US" altLang="zh-TW" dirty="0" smtClean="0"/>
              <a:t>1K</a:t>
            </a:r>
            <a:r>
              <a:rPr lang="zh-TW" altLang="en-US" dirty="0" smtClean="0"/>
              <a:t> 記憶體說明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6A97E56-F90D-4016-9926-E24F7FAD8750}" type="datetime1">
              <a:rPr lang="zh-TW" altLang="en-US" smtClean="0"/>
              <a:t>2020/5/22</a:t>
            </a:fld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9EC06-19E8-4B5F-9B6F-9A07EECD002D}" type="slidenum">
              <a:rPr lang="en-US" altLang="zh-TW" smtClean="0"/>
              <a:pPr/>
              <a:t>8</a:t>
            </a:fld>
            <a:endParaRPr lang="zh-TW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95536" y="1257120"/>
            <a:ext cx="4301325" cy="4937125"/>
          </a:xfrm>
          <a:prstGeom prst="rect">
            <a:avLst/>
          </a:prstGeom>
        </p:spPr>
      </p:pic>
      <p:sp>
        <p:nvSpPr>
          <p:cNvPr id="7" name="內容版面配置區 4"/>
          <p:cNvSpPr txBox="1">
            <a:spLocks/>
          </p:cNvSpPr>
          <p:nvPr/>
        </p:nvSpPr>
        <p:spPr>
          <a:xfrm>
            <a:off x="4860033" y="1219200"/>
            <a:ext cx="4176464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lang="zh-TW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lang="zh-TW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lang="zh-TW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lang="zh-TW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lang="zh-TW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zh-TW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zh-TW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zh-TW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zh-TW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200" dirty="0" smtClean="0"/>
              <a:t>Sector[0]</a:t>
            </a:r>
            <a:r>
              <a:rPr lang="zh-TW" altLang="en-US" sz="1200" dirty="0" smtClean="0"/>
              <a:t>有</a:t>
            </a:r>
            <a:r>
              <a:rPr lang="en-US" altLang="zh-TW" sz="1200" dirty="0"/>
              <a:t>4</a:t>
            </a:r>
            <a:r>
              <a:rPr lang="zh-TW" altLang="en-US" sz="1200" dirty="0"/>
              <a:t>個</a:t>
            </a:r>
            <a:r>
              <a:rPr lang="en-US" altLang="zh-TW" sz="1200" dirty="0"/>
              <a:t>Block</a:t>
            </a:r>
          </a:p>
          <a:p>
            <a:pPr lvl="1"/>
            <a:r>
              <a:rPr lang="en-US" altLang="zh-TW" sz="900" dirty="0"/>
              <a:t>Block[0</a:t>
            </a:r>
            <a:r>
              <a:rPr lang="en-US" altLang="zh-TW" sz="900" dirty="0" smtClean="0"/>
              <a:t>] : Read Only / </a:t>
            </a:r>
            <a:r>
              <a:rPr lang="zh-TW" altLang="en-US" sz="900" dirty="0" smtClean="0"/>
              <a:t>原廠資料</a:t>
            </a:r>
            <a:endParaRPr lang="en-US" altLang="zh-TW" sz="900" dirty="0"/>
          </a:p>
          <a:p>
            <a:pPr lvl="1"/>
            <a:r>
              <a:rPr lang="en-US" altLang="zh-TW" sz="900" dirty="0"/>
              <a:t>Block[1</a:t>
            </a:r>
            <a:r>
              <a:rPr lang="en-US" altLang="zh-TW" sz="900" dirty="0" smtClean="0"/>
              <a:t>]</a:t>
            </a:r>
            <a:r>
              <a:rPr lang="en-US" altLang="zh-TW" sz="900" dirty="0"/>
              <a:t> : </a:t>
            </a:r>
            <a:r>
              <a:rPr lang="en-US" altLang="zh-TW" sz="900" dirty="0" smtClean="0"/>
              <a:t>User Data Memory</a:t>
            </a:r>
            <a:endParaRPr lang="en-US" altLang="zh-TW" sz="900" dirty="0"/>
          </a:p>
          <a:p>
            <a:pPr lvl="1"/>
            <a:r>
              <a:rPr lang="en-US" altLang="zh-TW" sz="900" dirty="0"/>
              <a:t>Block[2</a:t>
            </a:r>
            <a:r>
              <a:rPr lang="en-US" altLang="zh-TW" sz="900" dirty="0" smtClean="0"/>
              <a:t>]</a:t>
            </a:r>
            <a:r>
              <a:rPr lang="en-US" altLang="zh-TW" sz="900" dirty="0"/>
              <a:t> : User Data Memory</a:t>
            </a:r>
          </a:p>
          <a:p>
            <a:pPr lvl="1"/>
            <a:r>
              <a:rPr lang="en-US" altLang="zh-TW" sz="900" dirty="0" smtClean="0"/>
              <a:t>Block[3]</a:t>
            </a:r>
            <a:r>
              <a:rPr lang="en-US" altLang="zh-TW" sz="900" dirty="0"/>
              <a:t> : </a:t>
            </a:r>
            <a:r>
              <a:rPr lang="en-US" altLang="zh-TW" sz="900" dirty="0" smtClean="0"/>
              <a:t>Key Block</a:t>
            </a:r>
            <a:endParaRPr lang="en-US" altLang="zh-TW" sz="1200" dirty="0" smtClean="0"/>
          </a:p>
          <a:p>
            <a:r>
              <a:rPr lang="en-US" altLang="zh-TW" sz="1200" dirty="0" smtClean="0"/>
              <a:t>Sector[1]~[15]</a:t>
            </a:r>
            <a:r>
              <a:rPr lang="zh-TW" altLang="en-US" sz="1200" dirty="0" smtClean="0"/>
              <a:t>有</a:t>
            </a:r>
            <a:r>
              <a:rPr lang="en-US" altLang="zh-TW" sz="1200" dirty="0" smtClean="0"/>
              <a:t>4</a:t>
            </a:r>
            <a:r>
              <a:rPr lang="zh-TW" altLang="en-US" sz="1200" dirty="0" smtClean="0"/>
              <a:t>個</a:t>
            </a:r>
            <a:r>
              <a:rPr lang="en-US" altLang="zh-TW" sz="1200" dirty="0" smtClean="0"/>
              <a:t>Block</a:t>
            </a:r>
            <a:endParaRPr lang="en-US" altLang="zh-TW" sz="1200" dirty="0"/>
          </a:p>
          <a:p>
            <a:pPr lvl="1"/>
            <a:r>
              <a:rPr lang="en-US" altLang="zh-TW" sz="900" dirty="0" smtClean="0"/>
              <a:t>Block[0]</a:t>
            </a:r>
            <a:r>
              <a:rPr lang="en-US" altLang="zh-TW" sz="900" dirty="0"/>
              <a:t> : User Data </a:t>
            </a:r>
            <a:r>
              <a:rPr lang="en-US" altLang="zh-TW" sz="900" dirty="0" smtClean="0"/>
              <a:t>Memory</a:t>
            </a:r>
          </a:p>
          <a:p>
            <a:pPr lvl="1"/>
            <a:r>
              <a:rPr lang="en-US" altLang="zh-TW" sz="900" dirty="0" smtClean="0"/>
              <a:t>Block[1]</a:t>
            </a:r>
            <a:r>
              <a:rPr lang="en-US" altLang="zh-TW" sz="900" dirty="0"/>
              <a:t> : User Data </a:t>
            </a:r>
            <a:r>
              <a:rPr lang="en-US" altLang="zh-TW" sz="900" dirty="0" smtClean="0"/>
              <a:t>Memory</a:t>
            </a:r>
            <a:endParaRPr lang="en-US" altLang="zh-TW" sz="900" dirty="0"/>
          </a:p>
          <a:p>
            <a:pPr lvl="1"/>
            <a:r>
              <a:rPr lang="en-US" altLang="zh-TW" sz="900" dirty="0" smtClean="0"/>
              <a:t>Block[2]</a:t>
            </a:r>
            <a:r>
              <a:rPr lang="en-US" altLang="zh-TW" sz="900" dirty="0"/>
              <a:t> : User Data </a:t>
            </a:r>
            <a:r>
              <a:rPr lang="en-US" altLang="zh-TW" sz="900" dirty="0" smtClean="0"/>
              <a:t>Memory</a:t>
            </a:r>
            <a:endParaRPr lang="en-US" altLang="zh-TW" sz="900" dirty="0"/>
          </a:p>
          <a:p>
            <a:pPr lvl="1"/>
            <a:r>
              <a:rPr lang="en-US" altLang="zh-TW" sz="900" dirty="0" smtClean="0"/>
              <a:t>Block[3</a:t>
            </a:r>
            <a:r>
              <a:rPr lang="en-US" altLang="zh-TW" sz="900" dirty="0"/>
              <a:t>] : Key </a:t>
            </a:r>
            <a:r>
              <a:rPr lang="en-US" altLang="zh-TW" sz="900" dirty="0" smtClean="0"/>
              <a:t>Block</a:t>
            </a:r>
            <a:endParaRPr lang="en-US" altLang="zh-TW" sz="1200" dirty="0"/>
          </a:p>
          <a:p>
            <a:r>
              <a:rPr lang="en-US" altLang="zh-TW" sz="1200" dirty="0" smtClean="0">
                <a:solidFill>
                  <a:srgbClr val="FF0000"/>
                </a:solidFill>
              </a:rPr>
              <a:t>Key Block</a:t>
            </a:r>
            <a:r>
              <a:rPr lang="zh-TW" altLang="en-US" sz="1200" dirty="0" smtClean="0">
                <a:solidFill>
                  <a:srgbClr val="FF0000"/>
                </a:solidFill>
              </a:rPr>
              <a:t>存放</a:t>
            </a:r>
            <a:r>
              <a:rPr lang="en-US" altLang="zh-TW" sz="1200" dirty="0" smtClean="0">
                <a:solidFill>
                  <a:srgbClr val="FF0000"/>
                </a:solidFill>
              </a:rPr>
              <a:t>Key</a:t>
            </a:r>
            <a:r>
              <a:rPr lang="zh-TW" altLang="en-US" sz="1200" dirty="0" smtClean="0">
                <a:solidFill>
                  <a:srgbClr val="FF0000"/>
                </a:solidFill>
              </a:rPr>
              <a:t> </a:t>
            </a:r>
            <a:r>
              <a:rPr lang="en-US" altLang="zh-TW" sz="1200" dirty="0" smtClean="0">
                <a:solidFill>
                  <a:srgbClr val="FF0000"/>
                </a:solidFill>
              </a:rPr>
              <a:t>A</a:t>
            </a:r>
            <a:r>
              <a:rPr lang="zh-TW" altLang="en-US" sz="1200" dirty="0" smtClean="0">
                <a:solidFill>
                  <a:srgbClr val="FF0000"/>
                </a:solidFill>
              </a:rPr>
              <a:t>及</a:t>
            </a:r>
            <a:r>
              <a:rPr lang="en-US" altLang="zh-TW" sz="1200" dirty="0" smtClean="0">
                <a:solidFill>
                  <a:srgbClr val="FF0000"/>
                </a:solidFill>
              </a:rPr>
              <a:t>Key</a:t>
            </a:r>
            <a:r>
              <a:rPr lang="zh-TW" altLang="en-US" sz="1200" dirty="0" smtClean="0">
                <a:solidFill>
                  <a:srgbClr val="FF0000"/>
                </a:solidFill>
              </a:rPr>
              <a:t> </a:t>
            </a:r>
            <a:r>
              <a:rPr lang="en-US" altLang="zh-TW" sz="1200" dirty="0" smtClean="0">
                <a:solidFill>
                  <a:srgbClr val="FF0000"/>
                </a:solidFill>
              </a:rPr>
              <a:t>B</a:t>
            </a:r>
            <a:r>
              <a:rPr lang="zh-TW" altLang="en-US" sz="1200" dirty="0" smtClean="0">
                <a:solidFill>
                  <a:srgbClr val="FF0000"/>
                </a:solidFill>
              </a:rPr>
              <a:t>，如寫入使用者資料，會造成整個</a:t>
            </a:r>
            <a:r>
              <a:rPr lang="en-US" altLang="zh-TW" sz="1200" dirty="0" smtClean="0">
                <a:solidFill>
                  <a:srgbClr val="FF0000"/>
                </a:solidFill>
              </a:rPr>
              <a:t>Sector</a:t>
            </a:r>
            <a:r>
              <a:rPr lang="zh-TW" altLang="en-US" sz="1200" dirty="0" smtClean="0">
                <a:solidFill>
                  <a:srgbClr val="FF0000"/>
                </a:solidFill>
              </a:rPr>
              <a:t>無法使用</a:t>
            </a:r>
            <a:endParaRPr lang="en-US" altLang="zh-TW" sz="1200" dirty="0" smtClean="0">
              <a:solidFill>
                <a:srgbClr val="FF0000"/>
              </a:solidFill>
            </a:endParaRPr>
          </a:p>
          <a:p>
            <a:r>
              <a:rPr lang="zh-TW" altLang="en-US" sz="1200" dirty="0" smtClean="0"/>
              <a:t>寫入自訂資料時，請將資料轉</a:t>
            </a:r>
            <a:r>
              <a:rPr lang="en-US" altLang="zh-TW" sz="1200" dirty="0" smtClean="0"/>
              <a:t>ASCII</a:t>
            </a:r>
            <a:r>
              <a:rPr lang="zh-TW" altLang="en-US" sz="1200" dirty="0" smtClean="0"/>
              <a:t>或</a:t>
            </a:r>
            <a:r>
              <a:rPr lang="en-US" altLang="zh-TW" sz="1200" dirty="0" err="1" smtClean="0"/>
              <a:t>UniCode</a:t>
            </a:r>
            <a:r>
              <a:rPr lang="zh-TW" altLang="en-US" sz="1200" dirty="0" smtClean="0"/>
              <a:t>編碼，以</a:t>
            </a:r>
            <a:r>
              <a:rPr lang="en-US" altLang="zh-TW" sz="1200" dirty="0" smtClean="0"/>
              <a:t>16</a:t>
            </a:r>
            <a:r>
              <a:rPr lang="zh-TW" altLang="en-US" sz="1200" dirty="0" smtClean="0"/>
              <a:t>進制的資料格式寫入</a:t>
            </a:r>
          </a:p>
          <a:p>
            <a:r>
              <a:rPr lang="en-US" altLang="zh-TW" sz="1200" dirty="0" smtClean="0"/>
              <a:t>Hex to ASCII Text Converter</a:t>
            </a:r>
            <a:endParaRPr lang="zh-TW" altLang="en-US" sz="1200" dirty="0" smtClean="0">
              <a:hlinkClick r:id="rId3"/>
            </a:endParaRPr>
          </a:p>
          <a:p>
            <a:pPr lvl="1"/>
            <a:r>
              <a:rPr lang="en-US" altLang="zh-TW" sz="900" dirty="0" smtClean="0">
                <a:hlinkClick r:id="rId3"/>
              </a:rPr>
              <a:t>https://www.rapidtables.com/convert/number/hex-to-ascii.html</a:t>
            </a:r>
            <a:endParaRPr lang="zh-TW" altLang="en-US" sz="900" dirty="0"/>
          </a:p>
        </p:txBody>
      </p:sp>
    </p:spTree>
    <p:extLst>
      <p:ext uri="{BB962C8B-B14F-4D97-AF65-F5344CB8AC3E}">
        <p14:creationId xmlns:p14="http://schemas.microsoft.com/office/powerpoint/2010/main" val="791234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B10C8FE-A9A2-4401-BD22-35B7460051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訓練研討會簡報</Template>
  <TotalTime>0</TotalTime>
  <Words>236</Words>
  <Application>Microsoft Office PowerPoint</Application>
  <PresentationFormat>如螢幕大小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7" baseType="lpstr">
      <vt:lpstr>Gill Sans MT</vt:lpstr>
      <vt:lpstr>微軟正黑體</vt:lpstr>
      <vt:lpstr>新細明體</vt:lpstr>
      <vt:lpstr>標楷體</vt:lpstr>
      <vt:lpstr>Bookman Old Style</vt:lpstr>
      <vt:lpstr>Calibri</vt:lpstr>
      <vt:lpstr>Wingdings</vt:lpstr>
      <vt:lpstr>Wingdings 3</vt:lpstr>
      <vt:lpstr>原創</vt:lpstr>
      <vt:lpstr>CT-NFCm</vt:lpstr>
      <vt:lpstr>UR100(桌上型Reader)產品外觀</vt:lpstr>
      <vt:lpstr>Demo – 連接設備</vt:lpstr>
      <vt:lpstr>Demo – 讀取Reader版本 (利用此指令確認Reader通訊正常)</vt:lpstr>
      <vt:lpstr>Demo – NTag 213 Tag 操作 </vt:lpstr>
      <vt:lpstr>NTag 213 記憶體說明 </vt:lpstr>
      <vt:lpstr>Demo – Mifare Classic/EV1 1K 操作</vt:lpstr>
      <vt:lpstr>Mifare Classic/EV1 1K 記憶體說明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2018-01-24T05:56:27Z</dcterms:created>
  <dcterms:modified xsi:type="dcterms:W3CDTF">2020-05-22T07:38:54Z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